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7.xml" ContentType="application/vnd.openxmlformats-officedocument.theme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2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3" r:id="rId1"/>
    <p:sldMasterId id="2147483648" r:id="rId2"/>
    <p:sldMasterId id="2147483665" r:id="rId3"/>
    <p:sldMasterId id="2147483659" r:id="rId4"/>
    <p:sldMasterId id="2147483658" r:id="rId5"/>
  </p:sldMasterIdLst>
  <p:notesMasterIdLst>
    <p:notesMasterId r:id="rId27"/>
  </p:notesMasterIdLst>
  <p:handoutMasterIdLst>
    <p:handoutMasterId r:id="rId28"/>
  </p:handoutMasterIdLst>
  <p:sldIdLst>
    <p:sldId id="284" r:id="rId6"/>
    <p:sldId id="1061" r:id="rId7"/>
    <p:sldId id="1063" r:id="rId8"/>
    <p:sldId id="1062" r:id="rId9"/>
    <p:sldId id="1064" r:id="rId10"/>
    <p:sldId id="1066" r:id="rId11"/>
    <p:sldId id="1067" r:id="rId12"/>
    <p:sldId id="1068" r:id="rId13"/>
    <p:sldId id="1069" r:id="rId14"/>
    <p:sldId id="1071" r:id="rId15"/>
    <p:sldId id="1072" r:id="rId16"/>
    <p:sldId id="1073" r:id="rId17"/>
    <p:sldId id="1075" r:id="rId18"/>
    <p:sldId id="1076" r:id="rId19"/>
    <p:sldId id="1078" r:id="rId20"/>
    <p:sldId id="1077" r:id="rId21"/>
    <p:sldId id="1079" r:id="rId22"/>
    <p:sldId id="1080" r:id="rId23"/>
    <p:sldId id="1081" r:id="rId24"/>
    <p:sldId id="1082" r:id="rId25"/>
    <p:sldId id="268" r:id="rId26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2E93"/>
    <a:srgbClr val="002F93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957"/>
    <p:restoredTop sz="93614" autoAdjust="0"/>
  </p:normalViewPr>
  <p:slideViewPr>
    <p:cSldViewPr snapToGrid="0" snapToObjects="1">
      <p:cViewPr>
        <p:scale>
          <a:sx n="82" d="100"/>
          <a:sy n="82" d="100"/>
        </p:scale>
        <p:origin x="573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90" d="100"/>
          <a:sy n="90" d="100"/>
        </p:scale>
        <p:origin x="27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38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4.fntdata"/><Relationship Id="rId37" Type="http://schemas.openxmlformats.org/officeDocument/2006/relationships/customXml" Target="../customXml/item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EA8711-5AD2-9A4D-BA1D-C491651DED15}" type="datetimeFigureOut">
              <a:rPr lang="nl-NL" smtClean="0"/>
              <a:t>18-3-2020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CB4AD0-30D8-3843-BA0C-A1426BD2F01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23248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C3F8C2-24A0-40CE-A582-3AA10162964B}" type="datetimeFigureOut">
              <a:rPr lang="en-CA" smtClean="0"/>
              <a:t>2020-03-18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4A721F-D15C-4444-8A40-A1E12DF4BAEA}" type="slidenum">
              <a:rPr lang="en-CA" smtClean="0"/>
              <a:t>‹nr.›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56213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>
            <a:extLst>
              <a:ext uri="{FF2B5EF4-FFF2-40B4-BE49-F238E27FC236}">
                <a16:creationId xmlns:a16="http://schemas.microsoft.com/office/drawing/2014/main" id="{9F5FF211-09E6-1441-A7E6-66DB8CEE8AD9}"/>
              </a:ext>
            </a:extLst>
          </p:cNvPr>
          <p:cNvSpPr/>
          <p:nvPr userDrawn="1"/>
        </p:nvSpPr>
        <p:spPr>
          <a:xfrm>
            <a:off x="617107" y="3908107"/>
            <a:ext cx="5996677" cy="2246400"/>
          </a:xfrm>
          <a:prstGeom prst="rect">
            <a:avLst/>
          </a:prstGeom>
          <a:solidFill>
            <a:srgbClr val="002F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9B2CA34C-9EEB-3949-BDDC-9DE74234EF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082" y="5091653"/>
            <a:ext cx="2671980" cy="1157857"/>
          </a:xfrm>
          <a:prstGeom prst="rect">
            <a:avLst/>
          </a:prstGeom>
        </p:spPr>
      </p:pic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F8F1E00F-92DD-9C4C-9548-3618E43E698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718304"/>
          </a:xfrm>
          <a:custGeom>
            <a:avLst/>
            <a:gdLst>
              <a:gd name="connsiteX0" fmla="*/ 0 w 12192000"/>
              <a:gd name="connsiteY0" fmla="*/ 0 h 4718304"/>
              <a:gd name="connsiteX1" fmla="*/ 12192000 w 12192000"/>
              <a:gd name="connsiteY1" fmla="*/ 0 h 4718304"/>
              <a:gd name="connsiteX2" fmla="*/ 12192000 w 12192000"/>
              <a:gd name="connsiteY2" fmla="*/ 4718304 h 4718304"/>
              <a:gd name="connsiteX3" fmla="*/ 6608064 w 12192000"/>
              <a:gd name="connsiteY3" fmla="*/ 4718304 h 4718304"/>
              <a:gd name="connsiteX4" fmla="*/ 6608064 w 12192000"/>
              <a:gd name="connsiteY4" fmla="*/ 3908108 h 4718304"/>
              <a:gd name="connsiteX5" fmla="*/ 622480 w 12192000"/>
              <a:gd name="connsiteY5" fmla="*/ 3908108 h 4718304"/>
              <a:gd name="connsiteX6" fmla="*/ 622480 w 12192000"/>
              <a:gd name="connsiteY6" fmla="*/ 4718304 h 4718304"/>
              <a:gd name="connsiteX7" fmla="*/ 0 w 12192000"/>
              <a:gd name="connsiteY7" fmla="*/ 4718304 h 4718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4718304">
                <a:moveTo>
                  <a:pt x="0" y="0"/>
                </a:moveTo>
                <a:lnTo>
                  <a:pt x="12192000" y="0"/>
                </a:lnTo>
                <a:lnTo>
                  <a:pt x="12192000" y="4718304"/>
                </a:lnTo>
                <a:lnTo>
                  <a:pt x="6608064" y="4718304"/>
                </a:lnTo>
                <a:lnTo>
                  <a:pt x="6608064" y="3908108"/>
                </a:lnTo>
                <a:lnTo>
                  <a:pt x="622480" y="3908108"/>
                </a:lnTo>
                <a:lnTo>
                  <a:pt x="622480" y="4718304"/>
                </a:lnTo>
                <a:lnTo>
                  <a:pt x="0" y="471830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nl-NL"/>
          </a:p>
        </p:txBody>
      </p:sp>
      <p:sp>
        <p:nvSpPr>
          <p:cNvPr id="15" name="Tijdelijke aanduiding voor tekst 20">
            <a:extLst>
              <a:ext uri="{FF2B5EF4-FFF2-40B4-BE49-F238E27FC236}">
                <a16:creationId xmlns:a16="http://schemas.microsoft.com/office/drawing/2014/main" id="{6A8E99AD-7259-A84C-B47E-152CFF6846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8864" y="4223159"/>
            <a:ext cx="5331012" cy="784509"/>
          </a:xfrm>
          <a:prstGeom prst="rect">
            <a:avLst/>
          </a:prstGeom>
        </p:spPr>
        <p:txBody>
          <a:bodyPr/>
          <a:lstStyle>
            <a:lvl1pPr>
              <a:lnSpc>
                <a:spcPts val="3800"/>
              </a:lnSpc>
              <a:defRPr sz="4000" b="1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Header</a:t>
            </a:r>
          </a:p>
        </p:txBody>
      </p:sp>
      <p:sp>
        <p:nvSpPr>
          <p:cNvPr id="16" name="Shape 203">
            <a:extLst>
              <a:ext uri="{FF2B5EF4-FFF2-40B4-BE49-F238E27FC236}">
                <a16:creationId xmlns:a16="http://schemas.microsoft.com/office/drawing/2014/main" id="{4AC8BD89-4788-4443-B975-FB137C8D1E09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888864" y="5357942"/>
            <a:ext cx="5719200" cy="7941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indent="0" eaLnBrk="1" hangingPunct="1">
              <a:lnSpc>
                <a:spcPct val="80000"/>
              </a:lnSpc>
              <a:buSzTx/>
              <a:buFont typeface="Arial" charset="0"/>
              <a:buNone/>
            </a:pPr>
            <a:endParaRPr lang="en-US" altLang="zh-CN" sz="2400" dirty="0"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27981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"/>
          <p:cNvSpPr>
            <a:spLocks noGrp="1"/>
          </p:cNvSpPr>
          <p:nvPr>
            <p:ph type="sldNum" sz="quarter" idx="10"/>
          </p:nvPr>
        </p:nvSpPr>
        <p:spPr>
          <a:xfrm>
            <a:off x="11090275" y="6403975"/>
            <a:ext cx="263525" cy="2698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CB81AC1-B98F-433C-AD96-44D307C5A641}" type="slidenum">
              <a:rPr lang="zh-CN" altLang="en-US"/>
              <a:pPr/>
              <a:t>‹nr.›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29072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slide 1 met tekst  met key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6DF21225-F247-F64A-8E64-A1C6CC80FB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" b="20716"/>
          <a:stretch/>
        </p:blipFill>
        <p:spPr>
          <a:xfrm>
            <a:off x="0" y="0"/>
            <a:ext cx="12192000" cy="6444000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7F2AE6A1-A2AD-1044-A7D2-F111DC724839}"/>
              </a:ext>
            </a:extLst>
          </p:cNvPr>
          <p:cNvSpPr/>
          <p:nvPr userDrawn="1"/>
        </p:nvSpPr>
        <p:spPr>
          <a:xfrm>
            <a:off x="622480" y="3671041"/>
            <a:ext cx="5985584" cy="2243971"/>
          </a:xfrm>
          <a:prstGeom prst="rect">
            <a:avLst/>
          </a:prstGeom>
          <a:solidFill>
            <a:srgbClr val="002F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jdelijke aanduiding voor tekst 20">
            <a:extLst>
              <a:ext uri="{FF2B5EF4-FFF2-40B4-BE49-F238E27FC236}">
                <a16:creationId xmlns:a16="http://schemas.microsoft.com/office/drawing/2014/main" id="{60092B9C-F001-084C-A972-6EDBB92AA9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8864" y="3986092"/>
            <a:ext cx="5719200" cy="784509"/>
          </a:xfrm>
          <a:prstGeom prst="rect">
            <a:avLst/>
          </a:prstGeom>
        </p:spPr>
        <p:txBody>
          <a:bodyPr/>
          <a:lstStyle>
            <a:lvl1pPr>
              <a:lnSpc>
                <a:spcPts val="3800"/>
              </a:lnSpc>
              <a:defRPr sz="4000" b="1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Header kan hier worden geplaatst</a:t>
            </a:r>
          </a:p>
        </p:txBody>
      </p:sp>
      <p:sp>
        <p:nvSpPr>
          <p:cNvPr id="5" name="Shape 203">
            <a:extLst>
              <a:ext uri="{FF2B5EF4-FFF2-40B4-BE49-F238E27FC236}">
                <a16:creationId xmlns:a16="http://schemas.microsoft.com/office/drawing/2014/main" id="{A0CB2327-CC7D-FC46-A3F1-1CF10E4D71E5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888864" y="5120875"/>
            <a:ext cx="5719200" cy="7941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indent="0" eaLnBrk="1" hangingPunct="1">
              <a:lnSpc>
                <a:spcPct val="80000"/>
              </a:lnSpc>
              <a:buSzTx/>
              <a:buFont typeface="Arial" charset="0"/>
              <a:buNone/>
            </a:pPr>
            <a:endParaRPr lang="en-US" altLang="zh-CN" sz="2400" dirty="0"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41821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slide 2 met tekst met key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06539092-39AD-4644-9DAB-305313E8A1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857" r="11121" b="13716"/>
          <a:stretch/>
        </p:blipFill>
        <p:spPr>
          <a:xfrm>
            <a:off x="0" y="-1"/>
            <a:ext cx="12193200" cy="6444000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7A9357B9-FF63-284B-8E8B-F44701D16DED}"/>
              </a:ext>
            </a:extLst>
          </p:cNvPr>
          <p:cNvSpPr/>
          <p:nvPr userDrawn="1"/>
        </p:nvSpPr>
        <p:spPr>
          <a:xfrm>
            <a:off x="622480" y="3671041"/>
            <a:ext cx="5985584" cy="2243971"/>
          </a:xfrm>
          <a:prstGeom prst="rect">
            <a:avLst/>
          </a:prstGeom>
          <a:solidFill>
            <a:srgbClr val="002F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jdelijke aanduiding voor tekst 20">
            <a:extLst>
              <a:ext uri="{FF2B5EF4-FFF2-40B4-BE49-F238E27FC236}">
                <a16:creationId xmlns:a16="http://schemas.microsoft.com/office/drawing/2014/main" id="{7AE5DC07-A984-9A4C-B42F-E296E078BB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8864" y="3986092"/>
            <a:ext cx="5719200" cy="784509"/>
          </a:xfrm>
          <a:prstGeom prst="rect">
            <a:avLst/>
          </a:prstGeom>
        </p:spPr>
        <p:txBody>
          <a:bodyPr/>
          <a:lstStyle>
            <a:lvl1pPr>
              <a:lnSpc>
                <a:spcPts val="3800"/>
              </a:lnSpc>
              <a:defRPr sz="4000" b="1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Header kan hier worden geplaatst</a:t>
            </a:r>
          </a:p>
        </p:txBody>
      </p:sp>
      <p:sp>
        <p:nvSpPr>
          <p:cNvPr id="5" name="Shape 203">
            <a:extLst>
              <a:ext uri="{FF2B5EF4-FFF2-40B4-BE49-F238E27FC236}">
                <a16:creationId xmlns:a16="http://schemas.microsoft.com/office/drawing/2014/main" id="{9F959A23-3417-624E-9F02-38EAEE8606C3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888864" y="5120875"/>
            <a:ext cx="5719200" cy="7941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indent="0" eaLnBrk="1" hangingPunct="1">
              <a:lnSpc>
                <a:spcPct val="80000"/>
              </a:lnSpc>
              <a:buSzTx/>
              <a:buFont typeface="Arial" charset="0"/>
              <a:buNone/>
            </a:pPr>
            <a:endParaRPr lang="en-US" altLang="zh-CN" sz="2400" dirty="0"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557825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slide 3 met tekst met key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17FCCC31-E552-E74D-B111-900898E32C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" t="6303" r="-99" b="14145"/>
          <a:stretch/>
        </p:blipFill>
        <p:spPr>
          <a:xfrm>
            <a:off x="0" y="0"/>
            <a:ext cx="12204000" cy="6444000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F0DE3DFC-C74D-E94E-8EF1-66EFE5041D8F}"/>
              </a:ext>
            </a:extLst>
          </p:cNvPr>
          <p:cNvSpPr/>
          <p:nvPr userDrawn="1"/>
        </p:nvSpPr>
        <p:spPr>
          <a:xfrm>
            <a:off x="622480" y="3671041"/>
            <a:ext cx="5985584" cy="2243971"/>
          </a:xfrm>
          <a:prstGeom prst="rect">
            <a:avLst/>
          </a:prstGeom>
          <a:solidFill>
            <a:srgbClr val="002F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jdelijke aanduiding voor tekst 20">
            <a:extLst>
              <a:ext uri="{FF2B5EF4-FFF2-40B4-BE49-F238E27FC236}">
                <a16:creationId xmlns:a16="http://schemas.microsoft.com/office/drawing/2014/main" id="{78D16D90-FF7F-BB44-BDF0-A3AE8F4144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8864" y="3986092"/>
            <a:ext cx="5719200" cy="784509"/>
          </a:xfrm>
          <a:prstGeom prst="rect">
            <a:avLst/>
          </a:prstGeom>
        </p:spPr>
        <p:txBody>
          <a:bodyPr/>
          <a:lstStyle>
            <a:lvl1pPr>
              <a:lnSpc>
                <a:spcPts val="3800"/>
              </a:lnSpc>
              <a:defRPr sz="4000" b="1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Header kan hier worden geplaatst</a:t>
            </a:r>
          </a:p>
        </p:txBody>
      </p:sp>
      <p:sp>
        <p:nvSpPr>
          <p:cNvPr id="5" name="Shape 203">
            <a:extLst>
              <a:ext uri="{FF2B5EF4-FFF2-40B4-BE49-F238E27FC236}">
                <a16:creationId xmlns:a16="http://schemas.microsoft.com/office/drawing/2014/main" id="{98384A8D-40E8-C440-83DF-63B1156EAD32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888864" y="5120875"/>
            <a:ext cx="5719200" cy="7941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indent="0" eaLnBrk="1" hangingPunct="1">
              <a:lnSpc>
                <a:spcPct val="80000"/>
              </a:lnSpc>
              <a:buSzTx/>
              <a:buFont typeface="Arial" charset="0"/>
              <a:buNone/>
            </a:pPr>
            <a:endParaRPr lang="en-US" altLang="zh-CN" sz="2400" dirty="0"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22892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slide 1 met key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2DC5071-6D7D-0B42-9A96-CB9BECFC38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" b="20716"/>
          <a:stretch/>
        </p:blipFill>
        <p:spPr>
          <a:xfrm>
            <a:off x="0" y="0"/>
            <a:ext cx="12192000" cy="64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0813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slide 2 met key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F6A9934-CC76-4C48-B429-EB26615131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857" r="11121" b="13716"/>
          <a:stretch/>
        </p:blipFill>
        <p:spPr>
          <a:xfrm>
            <a:off x="0" y="-1"/>
            <a:ext cx="12193200" cy="64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2069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slide 3 met key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42FEE9D1-52B4-D84D-9F8B-383318F583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" t="6303" r="-99" b="14145"/>
          <a:stretch/>
        </p:blipFill>
        <p:spPr>
          <a:xfrm>
            <a:off x="0" y="0"/>
            <a:ext cx="12204000" cy="64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5989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 slide log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9619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 slide ur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6377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Beeld links kl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2076551"/>
            <a:ext cx="5475312" cy="355947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/>
          <a:p>
            <a:r>
              <a:rPr lang="nl-NL" dirty="0"/>
              <a:t>Hier afbeelding plaatsen</a:t>
            </a:r>
          </a:p>
        </p:txBody>
      </p:sp>
      <p:sp>
        <p:nvSpPr>
          <p:cNvPr id="10" name="Shape 203"/>
          <p:cNvSpPr>
            <a:spLocks noGrp="1"/>
          </p:cNvSpPr>
          <p:nvPr>
            <p:ph type="body" sz="half" idx="1"/>
          </p:nvPr>
        </p:nvSpPr>
        <p:spPr>
          <a:xfrm>
            <a:off x="5839195" y="3316223"/>
            <a:ext cx="5719200" cy="231980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eaLnBrk="1" hangingPunct="1">
              <a:lnSpc>
                <a:spcPct val="80000"/>
              </a:lnSpc>
              <a:buSzTx/>
              <a:buFont typeface="Arial" charset="0"/>
              <a:buNone/>
            </a:pPr>
            <a:endParaRPr lang="en-US" altLang="zh-CN" sz="2400" dirty="0">
              <a:ea typeface="宋体" charset="-122"/>
            </a:endParaRPr>
          </a:p>
        </p:txBody>
      </p:sp>
      <p:sp>
        <p:nvSpPr>
          <p:cNvPr id="12" name="Tijdelijke aanduiding voor tekst 20"/>
          <p:cNvSpPr>
            <a:spLocks noGrp="1"/>
          </p:cNvSpPr>
          <p:nvPr>
            <p:ph type="body" sz="quarter" idx="11" hasCustomPrompt="1"/>
          </p:nvPr>
        </p:nvSpPr>
        <p:spPr>
          <a:xfrm>
            <a:off x="5839196" y="2076551"/>
            <a:ext cx="5719200" cy="784509"/>
          </a:xfrm>
          <a:prstGeom prst="rect">
            <a:avLst/>
          </a:prstGeom>
        </p:spPr>
        <p:txBody>
          <a:bodyPr/>
          <a:lstStyle>
            <a:lvl1pPr>
              <a:lnSpc>
                <a:spcPts val="3800"/>
              </a:lnSpc>
              <a:defRPr sz="4000" b="1" i="0" baseline="0">
                <a:solidFill>
                  <a:srgbClr val="002F92"/>
                </a:solidFill>
              </a:defRPr>
            </a:lvl1pPr>
          </a:lstStyle>
          <a:p>
            <a:pPr lvl="0"/>
            <a:r>
              <a:rPr lang="nl-NL" dirty="0"/>
              <a:t>Header kan hier worden geplaatst</a:t>
            </a:r>
          </a:p>
        </p:txBody>
      </p:sp>
      <p:sp>
        <p:nvSpPr>
          <p:cNvPr id="13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38995" y="5800028"/>
            <a:ext cx="5365750" cy="387350"/>
          </a:xfrm>
          <a:prstGeom prst="rect">
            <a:avLst/>
          </a:prstGeom>
        </p:spPr>
        <p:txBody>
          <a:bodyPr/>
          <a:lstStyle>
            <a:lvl1pPr>
              <a:defRPr sz="1800" baseline="0"/>
            </a:lvl1pPr>
          </a:lstStyle>
          <a:p>
            <a:pPr lvl="0"/>
            <a:r>
              <a:rPr lang="nl-NL"/>
              <a:t>Onderschrift</a:t>
            </a:r>
          </a:p>
        </p:txBody>
      </p:sp>
      <p:sp>
        <p:nvSpPr>
          <p:cNvPr id="7" name="Tijdelijke aanduiding voor tekst 20">
            <a:extLst>
              <a:ext uri="{FF2B5EF4-FFF2-40B4-BE49-F238E27FC236}">
                <a16:creationId xmlns:a16="http://schemas.microsoft.com/office/drawing/2014/main" id="{FA1A011B-EC6F-4745-86F5-75307DE61A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92889" y="576234"/>
            <a:ext cx="8451769" cy="784509"/>
          </a:xfrm>
          <a:prstGeom prst="rect">
            <a:avLst/>
          </a:prstGeom>
        </p:spPr>
        <p:txBody>
          <a:bodyPr/>
          <a:lstStyle>
            <a:lvl1pPr>
              <a:defRPr sz="4000" b="1" i="0" baseline="0">
                <a:solidFill>
                  <a:srgbClr val="022E93"/>
                </a:solidFill>
              </a:defRPr>
            </a:lvl1pPr>
          </a:lstStyle>
          <a:p>
            <a:pPr lvl="0"/>
            <a:r>
              <a:rPr lang="nl-NL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1100379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Beeld rechts kl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4"/>
          <p:cNvSpPr>
            <a:spLocks noGrp="1"/>
          </p:cNvSpPr>
          <p:nvPr>
            <p:ph type="pic" sz="quarter" idx="10" hasCustomPrompt="1"/>
          </p:nvPr>
        </p:nvSpPr>
        <p:spPr>
          <a:xfrm>
            <a:off x="6716689" y="2076551"/>
            <a:ext cx="5475312" cy="355947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/>
          <a:p>
            <a:r>
              <a:rPr lang="nl-NL" dirty="0"/>
              <a:t>Hier afbeelding plaatsen</a:t>
            </a:r>
          </a:p>
        </p:txBody>
      </p:sp>
      <p:sp>
        <p:nvSpPr>
          <p:cNvPr id="10" name="Shape 203"/>
          <p:cNvSpPr>
            <a:spLocks noGrp="1"/>
          </p:cNvSpPr>
          <p:nvPr>
            <p:ph type="body" sz="half" idx="1"/>
          </p:nvPr>
        </p:nvSpPr>
        <p:spPr>
          <a:xfrm>
            <a:off x="638995" y="3316223"/>
            <a:ext cx="5719200" cy="231980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eaLnBrk="1" hangingPunct="1">
              <a:lnSpc>
                <a:spcPct val="80000"/>
              </a:lnSpc>
              <a:buSzTx/>
              <a:buFont typeface="Arial" charset="0"/>
              <a:buNone/>
            </a:pPr>
            <a:endParaRPr lang="en-US" altLang="zh-CN" sz="2400" dirty="0">
              <a:ea typeface="宋体" charset="-122"/>
            </a:endParaRPr>
          </a:p>
        </p:txBody>
      </p:sp>
      <p:sp>
        <p:nvSpPr>
          <p:cNvPr id="12" name="Tijdelijke aanduiding voor tekst 20"/>
          <p:cNvSpPr>
            <a:spLocks noGrp="1"/>
          </p:cNvSpPr>
          <p:nvPr>
            <p:ph type="body" sz="quarter" idx="11" hasCustomPrompt="1"/>
          </p:nvPr>
        </p:nvSpPr>
        <p:spPr>
          <a:xfrm>
            <a:off x="638996" y="2076551"/>
            <a:ext cx="5719200" cy="784509"/>
          </a:xfrm>
          <a:prstGeom prst="rect">
            <a:avLst/>
          </a:prstGeom>
        </p:spPr>
        <p:txBody>
          <a:bodyPr/>
          <a:lstStyle>
            <a:lvl1pPr>
              <a:lnSpc>
                <a:spcPts val="3800"/>
              </a:lnSpc>
              <a:defRPr sz="4000" b="1" i="0" baseline="0">
                <a:solidFill>
                  <a:srgbClr val="002F92"/>
                </a:solidFill>
              </a:defRPr>
            </a:lvl1pPr>
          </a:lstStyle>
          <a:p>
            <a:pPr lvl="0"/>
            <a:r>
              <a:rPr lang="nl-NL" dirty="0"/>
              <a:t>Header kan hier worden geplaatst</a:t>
            </a:r>
          </a:p>
        </p:txBody>
      </p:sp>
      <p:sp>
        <p:nvSpPr>
          <p:cNvPr id="13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716689" y="5800028"/>
            <a:ext cx="5365750" cy="387350"/>
          </a:xfrm>
          <a:prstGeom prst="rect">
            <a:avLst/>
          </a:prstGeom>
        </p:spPr>
        <p:txBody>
          <a:bodyPr/>
          <a:lstStyle>
            <a:lvl1pPr>
              <a:defRPr sz="1800" baseline="0"/>
            </a:lvl1pPr>
          </a:lstStyle>
          <a:p>
            <a:pPr lvl="0"/>
            <a:r>
              <a:rPr lang="nl-NL"/>
              <a:t>Onderschrift</a:t>
            </a:r>
          </a:p>
        </p:txBody>
      </p:sp>
      <p:sp>
        <p:nvSpPr>
          <p:cNvPr id="7" name="Tijdelijke aanduiding voor tekst 20">
            <a:extLst>
              <a:ext uri="{FF2B5EF4-FFF2-40B4-BE49-F238E27FC236}">
                <a16:creationId xmlns:a16="http://schemas.microsoft.com/office/drawing/2014/main" id="{67DB99A5-9149-CA4B-82A3-4004CE06B2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04155" y="576234"/>
            <a:ext cx="8451769" cy="784509"/>
          </a:xfrm>
          <a:prstGeom prst="rect">
            <a:avLst/>
          </a:prstGeom>
        </p:spPr>
        <p:txBody>
          <a:bodyPr/>
          <a:lstStyle>
            <a:lvl1pPr>
              <a:defRPr sz="4000" b="1" i="0" baseline="0">
                <a:solidFill>
                  <a:srgbClr val="022E93"/>
                </a:solidFill>
              </a:defRPr>
            </a:lvl1pPr>
          </a:lstStyle>
          <a:p>
            <a:pPr lvl="0"/>
            <a:r>
              <a:rPr lang="nl-NL" dirty="0"/>
              <a:t>Header kan hier worden geplaatst</a:t>
            </a:r>
          </a:p>
        </p:txBody>
      </p:sp>
    </p:spTree>
    <p:extLst>
      <p:ext uri="{BB962C8B-B14F-4D97-AF65-F5344CB8AC3E}">
        <p14:creationId xmlns:p14="http://schemas.microsoft.com/office/powerpoint/2010/main" val="2105461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Beeld links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547531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/>
          <a:p>
            <a:r>
              <a:rPr lang="nl-NL" dirty="0"/>
              <a:t>Hier afbeelding plaatsen</a:t>
            </a:r>
          </a:p>
        </p:txBody>
      </p:sp>
      <p:sp>
        <p:nvSpPr>
          <p:cNvPr id="6" name="Shape 203"/>
          <p:cNvSpPr>
            <a:spLocks noGrp="1"/>
          </p:cNvSpPr>
          <p:nvPr>
            <p:ph type="body" sz="half" idx="1"/>
          </p:nvPr>
        </p:nvSpPr>
        <p:spPr>
          <a:xfrm>
            <a:off x="5839195" y="3316223"/>
            <a:ext cx="5719200" cy="231980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eaLnBrk="1" hangingPunct="1">
              <a:lnSpc>
                <a:spcPct val="80000"/>
              </a:lnSpc>
              <a:buSzTx/>
              <a:buFont typeface="Arial" charset="0"/>
              <a:buNone/>
            </a:pPr>
            <a:endParaRPr lang="en-US" altLang="zh-CN" sz="2400" dirty="0">
              <a:ea typeface="宋体" charset="-122"/>
            </a:endParaRPr>
          </a:p>
        </p:txBody>
      </p:sp>
      <p:sp>
        <p:nvSpPr>
          <p:cNvPr id="7" name="Tijdelijke aanduiding voor tekst 20"/>
          <p:cNvSpPr>
            <a:spLocks noGrp="1"/>
          </p:cNvSpPr>
          <p:nvPr>
            <p:ph type="body" sz="quarter" idx="11" hasCustomPrompt="1"/>
          </p:nvPr>
        </p:nvSpPr>
        <p:spPr>
          <a:xfrm>
            <a:off x="5839196" y="2076551"/>
            <a:ext cx="5719200" cy="784509"/>
          </a:xfrm>
          <a:prstGeom prst="rect">
            <a:avLst/>
          </a:prstGeom>
        </p:spPr>
        <p:txBody>
          <a:bodyPr/>
          <a:lstStyle>
            <a:lvl1pPr>
              <a:lnSpc>
                <a:spcPts val="3800"/>
              </a:lnSpc>
              <a:defRPr sz="4000" b="1" i="0" baseline="0">
                <a:solidFill>
                  <a:srgbClr val="002F92"/>
                </a:solidFill>
              </a:defRPr>
            </a:lvl1pPr>
          </a:lstStyle>
          <a:p>
            <a:pPr lvl="0"/>
            <a:r>
              <a:rPr lang="nl-NL" dirty="0"/>
              <a:t>Header kan hier worden geplaatst</a:t>
            </a:r>
          </a:p>
        </p:txBody>
      </p:sp>
    </p:spTree>
    <p:extLst>
      <p:ext uri="{BB962C8B-B14F-4D97-AF65-F5344CB8AC3E}">
        <p14:creationId xmlns:p14="http://schemas.microsoft.com/office/powerpoint/2010/main" val="2072807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Beeld rechts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4"/>
          <p:cNvSpPr>
            <a:spLocks noGrp="1"/>
          </p:cNvSpPr>
          <p:nvPr>
            <p:ph type="pic" sz="quarter" idx="10" hasCustomPrompt="1"/>
          </p:nvPr>
        </p:nvSpPr>
        <p:spPr>
          <a:xfrm>
            <a:off x="6716685" y="0"/>
            <a:ext cx="547531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/>
          <a:p>
            <a:r>
              <a:rPr lang="nl-NL" dirty="0"/>
              <a:t>Hier afbeelding plaatsen</a:t>
            </a:r>
          </a:p>
        </p:txBody>
      </p:sp>
      <p:sp>
        <p:nvSpPr>
          <p:cNvPr id="14" name="Shape 203"/>
          <p:cNvSpPr>
            <a:spLocks noGrp="1"/>
          </p:cNvSpPr>
          <p:nvPr>
            <p:ph type="body" sz="half" idx="1"/>
          </p:nvPr>
        </p:nvSpPr>
        <p:spPr>
          <a:xfrm>
            <a:off x="638995" y="3316223"/>
            <a:ext cx="5719200" cy="231980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eaLnBrk="1" hangingPunct="1">
              <a:lnSpc>
                <a:spcPct val="80000"/>
              </a:lnSpc>
              <a:buSzTx/>
              <a:buFont typeface="Arial" charset="0"/>
              <a:buNone/>
            </a:pPr>
            <a:endParaRPr lang="en-US" altLang="zh-CN" sz="2400" dirty="0">
              <a:ea typeface="宋体" charset="-122"/>
            </a:endParaRPr>
          </a:p>
        </p:txBody>
      </p:sp>
      <p:sp>
        <p:nvSpPr>
          <p:cNvPr id="15" name="Tijdelijke aanduiding voor tekst 20"/>
          <p:cNvSpPr>
            <a:spLocks noGrp="1"/>
          </p:cNvSpPr>
          <p:nvPr>
            <p:ph type="body" sz="quarter" idx="11" hasCustomPrompt="1"/>
          </p:nvPr>
        </p:nvSpPr>
        <p:spPr>
          <a:xfrm>
            <a:off x="638996" y="2076551"/>
            <a:ext cx="5719200" cy="784509"/>
          </a:xfrm>
          <a:prstGeom prst="rect">
            <a:avLst/>
          </a:prstGeom>
        </p:spPr>
        <p:txBody>
          <a:bodyPr/>
          <a:lstStyle>
            <a:lvl1pPr>
              <a:lnSpc>
                <a:spcPts val="3800"/>
              </a:lnSpc>
              <a:defRPr sz="4000" b="1" i="0" baseline="0">
                <a:solidFill>
                  <a:srgbClr val="002F92"/>
                </a:solidFill>
              </a:defRPr>
            </a:lvl1pPr>
          </a:lstStyle>
          <a:p>
            <a:pPr lvl="0"/>
            <a:r>
              <a:rPr lang="nl-NL" dirty="0"/>
              <a:t>Header kan hier worden geplaatst</a:t>
            </a:r>
          </a:p>
        </p:txBody>
      </p:sp>
    </p:spTree>
    <p:extLst>
      <p:ext uri="{BB962C8B-B14F-4D97-AF65-F5344CB8AC3E}">
        <p14:creationId xmlns:p14="http://schemas.microsoft.com/office/powerpoint/2010/main" val="658909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Beeld groot header m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26E00662-C8C4-A344-90F2-48AB85C5C93B}"/>
              </a:ext>
            </a:extLst>
          </p:cNvPr>
          <p:cNvSpPr/>
          <p:nvPr userDrawn="1"/>
        </p:nvSpPr>
        <p:spPr>
          <a:xfrm>
            <a:off x="445770" y="3497581"/>
            <a:ext cx="6286500" cy="2571750"/>
          </a:xfrm>
          <a:prstGeom prst="rect">
            <a:avLst/>
          </a:prstGeom>
          <a:solidFill>
            <a:srgbClr val="002F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238DC156-7435-B041-96AB-886628FF648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1484026"/>
            <a:ext cx="12191999" cy="4952633"/>
          </a:xfrm>
          <a:custGeom>
            <a:avLst/>
            <a:gdLst>
              <a:gd name="connsiteX0" fmla="*/ 622481 w 12191999"/>
              <a:gd name="connsiteY0" fmla="*/ 2187015 h 4952633"/>
              <a:gd name="connsiteX1" fmla="*/ 622481 w 12191999"/>
              <a:gd name="connsiteY1" fmla="*/ 4430986 h 4952633"/>
              <a:gd name="connsiteX2" fmla="*/ 6608065 w 12191999"/>
              <a:gd name="connsiteY2" fmla="*/ 4430986 h 4952633"/>
              <a:gd name="connsiteX3" fmla="*/ 6608065 w 12191999"/>
              <a:gd name="connsiteY3" fmla="*/ 2187015 h 4952633"/>
              <a:gd name="connsiteX4" fmla="*/ 0 w 12191999"/>
              <a:gd name="connsiteY4" fmla="*/ 0 h 4952633"/>
              <a:gd name="connsiteX5" fmla="*/ 12191999 w 12191999"/>
              <a:gd name="connsiteY5" fmla="*/ 0 h 4952633"/>
              <a:gd name="connsiteX6" fmla="*/ 12191999 w 12191999"/>
              <a:gd name="connsiteY6" fmla="*/ 4952633 h 4952633"/>
              <a:gd name="connsiteX7" fmla="*/ 0 w 12191999"/>
              <a:gd name="connsiteY7" fmla="*/ 4952633 h 495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4952633">
                <a:moveTo>
                  <a:pt x="622481" y="2187015"/>
                </a:moveTo>
                <a:lnTo>
                  <a:pt x="622481" y="4430986"/>
                </a:lnTo>
                <a:lnTo>
                  <a:pt x="6608065" y="4430986"/>
                </a:lnTo>
                <a:lnTo>
                  <a:pt x="6608065" y="2187015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4952633"/>
                </a:lnTo>
                <a:lnTo>
                  <a:pt x="0" y="495263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wrap="square">
            <a:noAutofit/>
          </a:bodyPr>
          <a:lstStyle/>
          <a:p>
            <a:r>
              <a:rPr lang="nl-NL" dirty="0"/>
              <a:t>Hier afbeelding plaatsen</a:t>
            </a:r>
          </a:p>
        </p:txBody>
      </p:sp>
      <p:sp>
        <p:nvSpPr>
          <p:cNvPr id="4" name="Tijdelijke aanduiding voor tekst 20">
            <a:extLst>
              <a:ext uri="{FF2B5EF4-FFF2-40B4-BE49-F238E27FC236}">
                <a16:creationId xmlns:a16="http://schemas.microsoft.com/office/drawing/2014/main" id="{B33E136A-434F-6743-9613-B948C6737D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8864" y="3986092"/>
            <a:ext cx="5719200" cy="784509"/>
          </a:xfrm>
          <a:prstGeom prst="rect">
            <a:avLst/>
          </a:prstGeom>
        </p:spPr>
        <p:txBody>
          <a:bodyPr/>
          <a:lstStyle>
            <a:lvl1pPr>
              <a:lnSpc>
                <a:spcPts val="3800"/>
              </a:lnSpc>
              <a:defRPr sz="4000" b="1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Header kan hier worden geplaatst</a:t>
            </a:r>
          </a:p>
        </p:txBody>
      </p:sp>
      <p:sp>
        <p:nvSpPr>
          <p:cNvPr id="5" name="Shape 203">
            <a:extLst>
              <a:ext uri="{FF2B5EF4-FFF2-40B4-BE49-F238E27FC236}">
                <a16:creationId xmlns:a16="http://schemas.microsoft.com/office/drawing/2014/main" id="{BBCD6AF2-BE02-8743-A2AD-824BBE3A9CCA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888864" y="5120875"/>
            <a:ext cx="5719200" cy="7941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indent="0" eaLnBrk="1" hangingPunct="1">
              <a:lnSpc>
                <a:spcPct val="80000"/>
              </a:lnSpc>
              <a:buSzTx/>
              <a:buFont typeface="Arial" charset="0"/>
              <a:buNone/>
            </a:pPr>
            <a:endParaRPr lang="en-US" altLang="zh-CN" sz="2400" dirty="0">
              <a:ea typeface="宋体" charset="-122"/>
            </a:endParaRPr>
          </a:p>
        </p:txBody>
      </p:sp>
      <p:sp>
        <p:nvSpPr>
          <p:cNvPr id="10" name="Tijdelijke aanduiding voor tekst 20">
            <a:extLst>
              <a:ext uri="{FF2B5EF4-FFF2-40B4-BE49-F238E27FC236}">
                <a16:creationId xmlns:a16="http://schemas.microsoft.com/office/drawing/2014/main" id="{1EE13EE0-8C2C-2643-B838-2195C2DD46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04155" y="576234"/>
            <a:ext cx="8451769" cy="784509"/>
          </a:xfrm>
          <a:prstGeom prst="rect">
            <a:avLst/>
          </a:prstGeom>
        </p:spPr>
        <p:txBody>
          <a:bodyPr/>
          <a:lstStyle>
            <a:lvl1pPr>
              <a:defRPr sz="4000" b="1" i="0" baseline="0">
                <a:solidFill>
                  <a:srgbClr val="022E93"/>
                </a:solidFill>
              </a:defRPr>
            </a:lvl1pPr>
          </a:lstStyle>
          <a:p>
            <a:pPr lvl="0"/>
            <a:r>
              <a:rPr lang="nl-NL" dirty="0"/>
              <a:t>Header kan hier worden geplaatst</a:t>
            </a:r>
          </a:p>
        </p:txBody>
      </p:sp>
    </p:spTree>
    <p:extLst>
      <p:ext uri="{BB962C8B-B14F-4D97-AF65-F5344CB8AC3E}">
        <p14:creationId xmlns:p14="http://schemas.microsoft.com/office/powerpoint/2010/main" val="1007891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Beeld groot header zonder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14"/>
          <p:cNvSpPr>
            <a:spLocks noGrp="1"/>
          </p:cNvSpPr>
          <p:nvPr>
            <p:ph type="pic" sz="quarter" idx="10" hasCustomPrompt="1"/>
          </p:nvPr>
        </p:nvSpPr>
        <p:spPr>
          <a:xfrm>
            <a:off x="-1" y="1484026"/>
            <a:ext cx="12191999" cy="495263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/>
          <a:p>
            <a:r>
              <a:rPr lang="nl-NL" dirty="0"/>
              <a:t>Hier afbeelding plaatsen</a:t>
            </a:r>
          </a:p>
        </p:txBody>
      </p:sp>
      <p:sp>
        <p:nvSpPr>
          <p:cNvPr id="3" name="Tijdelijke aanduiding voor tekst 20">
            <a:extLst>
              <a:ext uri="{FF2B5EF4-FFF2-40B4-BE49-F238E27FC236}">
                <a16:creationId xmlns:a16="http://schemas.microsoft.com/office/drawing/2014/main" id="{868C997D-8399-FE44-BE99-94620AF73B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04155" y="576234"/>
            <a:ext cx="8451769" cy="7845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 baseline="0">
                <a:solidFill>
                  <a:srgbClr val="022E93"/>
                </a:solidFill>
              </a:defRPr>
            </a:lvl1pPr>
          </a:lstStyle>
          <a:p>
            <a:pPr lvl="0"/>
            <a:r>
              <a:rPr lang="nl-NL" dirty="0"/>
              <a:t>Header kan hier worden geplaatst</a:t>
            </a:r>
          </a:p>
        </p:txBody>
      </p:sp>
    </p:spTree>
    <p:extLst>
      <p:ext uri="{BB962C8B-B14F-4D97-AF65-F5344CB8AC3E}">
        <p14:creationId xmlns:p14="http://schemas.microsoft.com/office/powerpoint/2010/main" val="818651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Beeld groot - m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hthoek 47">
            <a:extLst>
              <a:ext uri="{FF2B5EF4-FFF2-40B4-BE49-F238E27FC236}">
                <a16:creationId xmlns:a16="http://schemas.microsoft.com/office/drawing/2014/main" id="{15379994-0EB1-644F-8E5C-F9552F5874E7}"/>
              </a:ext>
            </a:extLst>
          </p:cNvPr>
          <p:cNvSpPr/>
          <p:nvPr userDrawn="1"/>
        </p:nvSpPr>
        <p:spPr>
          <a:xfrm>
            <a:off x="622480" y="3671041"/>
            <a:ext cx="5985584" cy="2243971"/>
          </a:xfrm>
          <a:prstGeom prst="rect">
            <a:avLst/>
          </a:prstGeom>
          <a:solidFill>
            <a:srgbClr val="002F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7" name="Tijdelijke aanduiding voor afbeelding 46">
            <a:extLst>
              <a:ext uri="{FF2B5EF4-FFF2-40B4-BE49-F238E27FC236}">
                <a16:creationId xmlns:a16="http://schemas.microsoft.com/office/drawing/2014/main" id="{DDBA5CB1-3733-EE4C-86FC-441F31C9E60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12191999" cy="6436659"/>
          </a:xfrm>
          <a:custGeom>
            <a:avLst/>
            <a:gdLst>
              <a:gd name="connsiteX0" fmla="*/ 622481 w 12191999"/>
              <a:gd name="connsiteY0" fmla="*/ 3671041 h 6436659"/>
              <a:gd name="connsiteX1" fmla="*/ 622481 w 12191999"/>
              <a:gd name="connsiteY1" fmla="*/ 5915012 h 6436659"/>
              <a:gd name="connsiteX2" fmla="*/ 6608065 w 12191999"/>
              <a:gd name="connsiteY2" fmla="*/ 5915012 h 6436659"/>
              <a:gd name="connsiteX3" fmla="*/ 6608065 w 12191999"/>
              <a:gd name="connsiteY3" fmla="*/ 3671041 h 6436659"/>
              <a:gd name="connsiteX4" fmla="*/ 0 w 12191999"/>
              <a:gd name="connsiteY4" fmla="*/ 0 h 6436659"/>
              <a:gd name="connsiteX5" fmla="*/ 12191999 w 12191999"/>
              <a:gd name="connsiteY5" fmla="*/ 0 h 6436659"/>
              <a:gd name="connsiteX6" fmla="*/ 12191999 w 12191999"/>
              <a:gd name="connsiteY6" fmla="*/ 6436659 h 6436659"/>
              <a:gd name="connsiteX7" fmla="*/ 0 w 12191999"/>
              <a:gd name="connsiteY7" fmla="*/ 6436659 h 6436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6436659">
                <a:moveTo>
                  <a:pt x="622481" y="3671041"/>
                </a:moveTo>
                <a:lnTo>
                  <a:pt x="622481" y="5915012"/>
                </a:lnTo>
                <a:lnTo>
                  <a:pt x="6608065" y="5915012"/>
                </a:lnTo>
                <a:lnTo>
                  <a:pt x="6608065" y="3671041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436659"/>
                </a:lnTo>
                <a:lnTo>
                  <a:pt x="0" y="643665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wrap="square">
            <a:noAutofit/>
          </a:bodyPr>
          <a:lstStyle/>
          <a:p>
            <a:r>
              <a:rPr lang="nl-NL" dirty="0"/>
              <a:t>Hier afbeelding plaatsen</a:t>
            </a:r>
          </a:p>
        </p:txBody>
      </p:sp>
      <p:sp>
        <p:nvSpPr>
          <p:cNvPr id="8" name="Tijdelijke aanduiding voor tekst 20">
            <a:extLst>
              <a:ext uri="{FF2B5EF4-FFF2-40B4-BE49-F238E27FC236}">
                <a16:creationId xmlns:a16="http://schemas.microsoft.com/office/drawing/2014/main" id="{5CB3BA02-0299-FB44-BA70-31A19F9411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8864" y="3986092"/>
            <a:ext cx="5719200" cy="784509"/>
          </a:xfrm>
          <a:prstGeom prst="rect">
            <a:avLst/>
          </a:prstGeom>
        </p:spPr>
        <p:txBody>
          <a:bodyPr/>
          <a:lstStyle>
            <a:lvl1pPr>
              <a:lnSpc>
                <a:spcPts val="3800"/>
              </a:lnSpc>
              <a:defRPr sz="4000" b="1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Header kan hier worden geplaatst</a:t>
            </a:r>
          </a:p>
        </p:txBody>
      </p:sp>
      <p:sp>
        <p:nvSpPr>
          <p:cNvPr id="9" name="Shape 203">
            <a:extLst>
              <a:ext uri="{FF2B5EF4-FFF2-40B4-BE49-F238E27FC236}">
                <a16:creationId xmlns:a16="http://schemas.microsoft.com/office/drawing/2014/main" id="{0F69CB9F-7DF4-5A4A-9705-ECC48CBC1A12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888864" y="5120875"/>
            <a:ext cx="5719200" cy="7941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indent="0" eaLnBrk="1" hangingPunct="1">
              <a:lnSpc>
                <a:spcPct val="80000"/>
              </a:lnSpc>
              <a:buSzTx/>
              <a:buFont typeface="Arial" charset="0"/>
              <a:buNone/>
            </a:pPr>
            <a:endParaRPr lang="en-US" altLang="zh-CN" sz="2400" dirty="0"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67174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Beeld groot - zonder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14"/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12191999" cy="64366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/>
          <a:p>
            <a:r>
              <a:rPr lang="nl-NL" dirty="0"/>
              <a:t>Hier afbeelding plaatsen</a:t>
            </a:r>
          </a:p>
        </p:txBody>
      </p:sp>
    </p:spTree>
    <p:extLst>
      <p:ext uri="{BB962C8B-B14F-4D97-AF65-F5344CB8AC3E}">
        <p14:creationId xmlns:p14="http://schemas.microsoft.com/office/powerpoint/2010/main" val="611527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19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 flipH="1">
            <a:off x="-3" y="6437608"/>
            <a:ext cx="12192001" cy="420392"/>
          </a:xfrm>
          <a:prstGeom prst="rect">
            <a:avLst/>
          </a:prstGeom>
          <a:solidFill>
            <a:srgbClr val="002F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Tekstvak 9"/>
          <p:cNvSpPr txBox="1"/>
          <p:nvPr userDrawn="1"/>
        </p:nvSpPr>
        <p:spPr>
          <a:xfrm>
            <a:off x="3967939" y="6228018"/>
            <a:ext cx="8127076" cy="648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780"/>
              </a:lnSpc>
            </a:pPr>
            <a:r>
              <a:rPr lang="nl-NL" sz="2400" b="1">
                <a:solidFill>
                  <a:schemeClr val="bg1">
                    <a:lumMod val="9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worldofwalas.com</a:t>
            </a:r>
            <a:endParaRPr lang="nl-NL" sz="2400" b="1" dirty="0">
              <a:solidFill>
                <a:schemeClr val="bg1">
                  <a:lumMod val="9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602" y="0"/>
            <a:ext cx="1354831" cy="914400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A786D53E-ECCD-D94E-AD06-205E7BCB9491}"/>
              </a:ext>
            </a:extLst>
          </p:cNvPr>
          <p:cNvSpPr/>
          <p:nvPr userDrawn="1"/>
        </p:nvSpPr>
        <p:spPr>
          <a:xfrm>
            <a:off x="0" y="1264356"/>
            <a:ext cx="12192000" cy="225777"/>
          </a:xfrm>
          <a:prstGeom prst="rect">
            <a:avLst/>
          </a:prstGeom>
          <a:solidFill>
            <a:srgbClr val="022E93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1C9C326-3D68-C340-A501-2D6DA7B67F5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07" y="337930"/>
            <a:ext cx="1819559" cy="78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39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1" r:id="rId2"/>
    <p:sldLayoutId id="2147483656" r:id="rId3"/>
    <p:sldLayoutId id="2147483650" r:id="rId4"/>
    <p:sldLayoutId id="2147483653" r:id="rId5"/>
    <p:sldLayoutId id="2147483673" r:id="rId6"/>
    <p:sldLayoutId id="2147483654" r:id="rId7"/>
    <p:sldLayoutId id="2147483672" r:id="rId8"/>
    <p:sldLayoutId id="214748367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176E9670-4401-2444-A309-10AE5C415EB9}"/>
              </a:ext>
            </a:extLst>
          </p:cNvPr>
          <p:cNvSpPr/>
          <p:nvPr userDrawn="1"/>
        </p:nvSpPr>
        <p:spPr>
          <a:xfrm flipH="1">
            <a:off x="-3" y="6437608"/>
            <a:ext cx="12192001" cy="420392"/>
          </a:xfrm>
          <a:prstGeom prst="rect">
            <a:avLst/>
          </a:prstGeom>
          <a:solidFill>
            <a:srgbClr val="002F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AC3A64D0-2DCC-B24A-AF23-8AA3D51463C9}"/>
              </a:ext>
            </a:extLst>
          </p:cNvPr>
          <p:cNvSpPr txBox="1"/>
          <p:nvPr userDrawn="1"/>
        </p:nvSpPr>
        <p:spPr>
          <a:xfrm>
            <a:off x="3967939" y="6228018"/>
            <a:ext cx="8127076" cy="648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780"/>
              </a:lnSpc>
            </a:pPr>
            <a:r>
              <a:rPr lang="nl-NL" sz="2400" b="1">
                <a:solidFill>
                  <a:schemeClr val="bg1">
                    <a:lumMod val="9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worldofwalas.com</a:t>
            </a:r>
            <a:endParaRPr lang="nl-NL" sz="2400" b="1" dirty="0">
              <a:solidFill>
                <a:schemeClr val="bg1">
                  <a:lumMod val="9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465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F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316" y="2736184"/>
            <a:ext cx="3235367" cy="1385632"/>
          </a:xfrm>
          <a:prstGeom prst="rect">
            <a:avLst/>
          </a:prstGeom>
        </p:spPr>
      </p:pic>
      <p:pic>
        <p:nvPicPr>
          <p:cNvPr id="5" name="image3.pdf">
            <a:extLst>
              <a:ext uri="{FF2B5EF4-FFF2-40B4-BE49-F238E27FC236}">
                <a16:creationId xmlns:a16="http://schemas.microsoft.com/office/drawing/2014/main" id="{26BC8335-32C7-474C-93D3-FE02FCD5E2A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65300" y="1"/>
            <a:ext cx="1350677" cy="91921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61079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F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" name="Tekstvak 7"/>
          <p:cNvSpPr txBox="1"/>
          <p:nvPr userDrawn="1"/>
        </p:nvSpPr>
        <p:spPr>
          <a:xfrm>
            <a:off x="0" y="3075057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780"/>
              </a:lnSpc>
            </a:pPr>
            <a:r>
              <a:rPr lang="nl-NL" sz="4400" b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worldofwalas.com</a:t>
            </a:r>
            <a:endParaRPr lang="nl-NL" sz="4400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" name="image3.pdf">
            <a:extLst>
              <a:ext uri="{FF2B5EF4-FFF2-40B4-BE49-F238E27FC236}">
                <a16:creationId xmlns:a16="http://schemas.microsoft.com/office/drawing/2014/main" id="{35FFFC13-B4CB-8643-A5D4-C4170F99D4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65300" y="1"/>
            <a:ext cx="1350677" cy="91921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28065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e bronafbeelding bekijken">
            <a:extLst>
              <a:ext uri="{FF2B5EF4-FFF2-40B4-BE49-F238E27FC236}">
                <a16:creationId xmlns:a16="http://schemas.microsoft.com/office/drawing/2014/main" id="{3863123F-6F3D-4BC0-B253-05C191CC35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6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DE1E39EF-B29B-4B2C-A866-04324FD8E29D}"/>
              </a:ext>
            </a:extLst>
          </p:cNvPr>
          <p:cNvSpPr/>
          <p:nvPr/>
        </p:nvSpPr>
        <p:spPr>
          <a:xfrm>
            <a:off x="0" y="4822153"/>
            <a:ext cx="1219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hangingPunct="0"/>
            <a:r>
              <a:rPr lang="en-CA" sz="3600" b="1" dirty="0" err="1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sym typeface="Calibri"/>
              </a:rPr>
              <a:t>Duurzame</a:t>
            </a:r>
            <a:r>
              <a:rPr lang="en-CA" sz="36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sym typeface="Calibri"/>
              </a:rPr>
              <a:t> </a:t>
            </a:r>
            <a:r>
              <a:rPr lang="en-CA" sz="3600" b="1" dirty="0" err="1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sym typeface="Calibri"/>
              </a:rPr>
              <a:t>stedelijke</a:t>
            </a:r>
            <a:r>
              <a:rPr lang="en-CA" sz="36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sym typeface="Calibri"/>
              </a:rPr>
              <a:t> </a:t>
            </a:r>
            <a:r>
              <a:rPr lang="en-CA" sz="3600" b="1" dirty="0" err="1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sym typeface="Calibri"/>
              </a:rPr>
              <a:t>ontwikkeling</a:t>
            </a:r>
            <a:r>
              <a:rPr lang="en-CA" sz="36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sym typeface="Calibri"/>
              </a:rPr>
              <a:t>,</a:t>
            </a:r>
            <a:br>
              <a:rPr lang="en-CA" sz="36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sym typeface="Calibri"/>
              </a:rPr>
            </a:br>
            <a:r>
              <a:rPr lang="en-CA" sz="36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sym typeface="Calibri"/>
              </a:rPr>
              <a:t>SDG’s </a:t>
            </a:r>
            <a:r>
              <a:rPr lang="en-CA" sz="3600" b="1" dirty="0" err="1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sym typeface="Calibri"/>
              </a:rPr>
              <a:t>en</a:t>
            </a:r>
            <a:r>
              <a:rPr lang="en-CA" sz="36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sym typeface="Calibri"/>
              </a:rPr>
              <a:t> Earth Charter</a:t>
            </a:r>
          </a:p>
          <a:p>
            <a:pPr algn="r" hangingPunct="0"/>
            <a:r>
              <a:rPr lang="en-CA" sz="20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sym typeface="Calibri"/>
              </a:rPr>
              <a:t>Online cursus MBO Helicon Tilburg</a:t>
            </a:r>
            <a:endParaRPr lang="en-CA" b="1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ym typeface="Calibri"/>
            </a:endParaRPr>
          </a:p>
          <a:p>
            <a:pPr algn="r" hangingPunct="0"/>
            <a:r>
              <a:rPr lang="en-CA" sz="14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sym typeface="Calibri"/>
              </a:rPr>
              <a:t>Dirk van der Ven</a:t>
            </a:r>
          </a:p>
          <a:p>
            <a:pPr algn="r" hangingPunct="0"/>
            <a:r>
              <a:rPr lang="en-CA" sz="14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sym typeface="Calibri"/>
              </a:rPr>
              <a:t>Chief Innovation Officer, World of Walas</a:t>
            </a:r>
            <a:endParaRPr lang="en-CA" sz="3600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01240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8D56849F-C6CC-40AC-8145-EC029F130452}"/>
              </a:ext>
            </a:extLst>
          </p:cNvPr>
          <p:cNvSpPr txBox="1"/>
          <p:nvPr/>
        </p:nvSpPr>
        <p:spPr>
          <a:xfrm>
            <a:off x="2016155" y="3044046"/>
            <a:ext cx="8191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/>
              <a:t>Wat was er eerst: grootschalige landbouw of steden?</a:t>
            </a:r>
          </a:p>
        </p:txBody>
      </p:sp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6D4EABCF-3FF9-42F7-B55E-91D27D087C28}"/>
              </a:ext>
            </a:extLst>
          </p:cNvPr>
          <p:cNvSpPr/>
          <p:nvPr/>
        </p:nvSpPr>
        <p:spPr>
          <a:xfrm>
            <a:off x="1728155" y="3125656"/>
            <a:ext cx="576000" cy="360000"/>
          </a:xfrm>
          <a:prstGeom prst="roundRect">
            <a:avLst/>
          </a:prstGeom>
          <a:solidFill>
            <a:srgbClr val="022E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71606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B9FA449-0025-498E-8713-C60316F633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67" t="30223" r="7509" b="5054"/>
          <a:stretch/>
        </p:blipFill>
        <p:spPr>
          <a:xfrm>
            <a:off x="-1" y="1490996"/>
            <a:ext cx="12192001" cy="4950000"/>
          </a:xfrm>
          <a:prstGeom prst="rect">
            <a:avLst/>
          </a:prstGeom>
        </p:spPr>
      </p:pic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5D0B87FE-72AC-4E3D-B129-7BBC7759EC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20.000 v.Chr.</a:t>
            </a:r>
          </a:p>
        </p:txBody>
      </p:sp>
    </p:spTree>
    <p:extLst>
      <p:ext uri="{BB962C8B-B14F-4D97-AF65-F5344CB8AC3E}">
        <p14:creationId xmlns:p14="http://schemas.microsoft.com/office/powerpoint/2010/main" val="4776549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5D0B87FE-72AC-4E3D-B129-7BBC7759EC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1.000 v.Chr.</a:t>
            </a:r>
          </a:p>
        </p:txBody>
      </p:sp>
      <p:pic>
        <p:nvPicPr>
          <p:cNvPr id="4" name="Afbeelding 3" descr="Afbeelding met natuur, heuvel, berg&#10;&#10;Automatisch gegenereerde beschrijving">
            <a:extLst>
              <a:ext uri="{FF2B5EF4-FFF2-40B4-BE49-F238E27FC236}">
                <a16:creationId xmlns:a16="http://schemas.microsoft.com/office/drawing/2014/main" id="{C004C056-58F7-4EBB-94C3-989566925E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739"/>
          <a:stretch/>
        </p:blipFill>
        <p:spPr>
          <a:xfrm>
            <a:off x="1" y="1490996"/>
            <a:ext cx="12191999" cy="49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8018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5D0B87FE-72AC-4E3D-B129-7BBC7759EC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Tussen 20.000 en 1.000 v.Chr.</a:t>
            </a:r>
          </a:p>
        </p:txBody>
      </p:sp>
      <p:pic>
        <p:nvPicPr>
          <p:cNvPr id="3" name="Afbeelding 2" descr="Afbeelding met gras, buiten, zoogdier, dier&#10;&#10;Automatisch gegenereerde beschrijving">
            <a:extLst>
              <a:ext uri="{FF2B5EF4-FFF2-40B4-BE49-F238E27FC236}">
                <a16:creationId xmlns:a16="http://schemas.microsoft.com/office/drawing/2014/main" id="{B0A3CE7B-69C1-4DDA-A26F-F337EFB489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40" b="4934"/>
          <a:stretch/>
        </p:blipFill>
        <p:spPr>
          <a:xfrm>
            <a:off x="1" y="1479346"/>
            <a:ext cx="12191999" cy="49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472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8D56849F-C6CC-40AC-8145-EC029F130452}"/>
              </a:ext>
            </a:extLst>
          </p:cNvPr>
          <p:cNvSpPr txBox="1"/>
          <p:nvPr/>
        </p:nvSpPr>
        <p:spPr>
          <a:xfrm>
            <a:off x="2016155" y="3044046"/>
            <a:ext cx="90837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/>
              <a:t>Welke ambachten zijn nodig om een ossenploeg te maken?</a:t>
            </a:r>
          </a:p>
        </p:txBody>
      </p:sp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6D4EABCF-3FF9-42F7-B55E-91D27D087C28}"/>
              </a:ext>
            </a:extLst>
          </p:cNvPr>
          <p:cNvSpPr/>
          <p:nvPr/>
        </p:nvSpPr>
        <p:spPr>
          <a:xfrm>
            <a:off x="1728155" y="3125656"/>
            <a:ext cx="576000" cy="360000"/>
          </a:xfrm>
          <a:prstGeom prst="roundRect">
            <a:avLst/>
          </a:prstGeom>
          <a:solidFill>
            <a:srgbClr val="022E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770078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E40A817-0078-4AD8-BC0E-4C50D26B15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Jane Jacobs</a:t>
            </a:r>
          </a:p>
        </p:txBody>
      </p:sp>
      <p:pic>
        <p:nvPicPr>
          <p:cNvPr id="12290" name="Picture 2" descr="De bronafbeelding bekijken">
            <a:extLst>
              <a:ext uri="{FF2B5EF4-FFF2-40B4-BE49-F238E27FC236}">
                <a16:creationId xmlns:a16="http://schemas.microsoft.com/office/drawing/2014/main" id="{2ADD7A32-05B7-490E-8CD2-6E0D31A3B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9722"/>
            <a:ext cx="3256000" cy="49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E3FA5AAD-E172-4478-BE51-C5186050651C}"/>
              </a:ext>
            </a:extLst>
          </p:cNvPr>
          <p:cNvSpPr txBox="1"/>
          <p:nvPr/>
        </p:nvSpPr>
        <p:spPr>
          <a:xfrm>
            <a:off x="3721666" y="1907983"/>
            <a:ext cx="7344511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dirty="0"/>
              <a:t>The Point of </a:t>
            </a:r>
            <a:r>
              <a:rPr lang="nl-NL" sz="3200" dirty="0" err="1"/>
              <a:t>Cities</a:t>
            </a:r>
            <a:r>
              <a:rPr lang="nl-NL" sz="3200" dirty="0"/>
              <a:t> is </a:t>
            </a:r>
            <a:r>
              <a:rPr lang="nl-NL" sz="3200" dirty="0" err="1"/>
              <a:t>Multiplicity</a:t>
            </a:r>
            <a:r>
              <a:rPr lang="nl-NL" sz="3200" dirty="0"/>
              <a:t> of </a:t>
            </a:r>
            <a:r>
              <a:rPr lang="nl-NL" sz="3200" dirty="0" err="1"/>
              <a:t>Choices</a:t>
            </a:r>
            <a:endParaRPr lang="nl-NL" sz="3200" dirty="0"/>
          </a:p>
          <a:p>
            <a:endParaRPr lang="nl-NL" sz="3200" dirty="0"/>
          </a:p>
          <a:p>
            <a:r>
              <a:rPr lang="nl-NL" sz="3200" dirty="0"/>
              <a:t>Diversiteit en densiteit</a:t>
            </a:r>
          </a:p>
          <a:p>
            <a:endParaRPr lang="nl-NL" sz="3200" dirty="0"/>
          </a:p>
          <a:p>
            <a:r>
              <a:rPr lang="nl-NL" sz="3200" dirty="0"/>
              <a:t>Talent </a:t>
            </a:r>
            <a:r>
              <a:rPr lang="nl-NL" sz="3200" dirty="0" err="1"/>
              <a:t>capture</a:t>
            </a:r>
            <a:r>
              <a:rPr lang="nl-NL" sz="3200" dirty="0"/>
              <a:t>:</a:t>
            </a:r>
          </a:p>
          <a:p>
            <a:r>
              <a:rPr lang="nl-NL" sz="3200" dirty="0"/>
              <a:t>	#1 </a:t>
            </a:r>
            <a:r>
              <a:rPr lang="nl-NL" sz="3200" dirty="0" err="1"/>
              <a:t>place</a:t>
            </a:r>
            <a:endParaRPr lang="nl-NL" sz="3200" dirty="0"/>
          </a:p>
          <a:p>
            <a:r>
              <a:rPr lang="nl-NL" sz="3200" dirty="0"/>
              <a:t>	#2 community</a:t>
            </a:r>
          </a:p>
          <a:p>
            <a:r>
              <a:rPr lang="nl-NL" sz="3200" dirty="0"/>
              <a:t>	#3 aan/werkgever</a:t>
            </a:r>
          </a:p>
        </p:txBody>
      </p:sp>
    </p:spTree>
    <p:extLst>
      <p:ext uri="{BB962C8B-B14F-4D97-AF65-F5344CB8AC3E}">
        <p14:creationId xmlns:p14="http://schemas.microsoft.com/office/powerpoint/2010/main" val="13776177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De bronafbeelding bekijken">
            <a:extLst>
              <a:ext uri="{FF2B5EF4-FFF2-40B4-BE49-F238E27FC236}">
                <a16:creationId xmlns:a16="http://schemas.microsoft.com/office/drawing/2014/main" id="{7289AD30-F359-4664-9D2F-03D492100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236594CF-3572-485A-83C4-8DE7728E4DB1}"/>
              </a:ext>
            </a:extLst>
          </p:cNvPr>
          <p:cNvSpPr txBox="1"/>
          <p:nvPr/>
        </p:nvSpPr>
        <p:spPr>
          <a:xfrm>
            <a:off x="0" y="0"/>
            <a:ext cx="78181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 err="1"/>
              <a:t>Cities</a:t>
            </a:r>
            <a:r>
              <a:rPr lang="nl-NL" sz="2800" b="1" dirty="0"/>
              <a:t> </a:t>
            </a:r>
            <a:r>
              <a:rPr lang="nl-NL" sz="2800" b="1" dirty="0" err="1"/>
              <a:t>need</a:t>
            </a:r>
            <a:r>
              <a:rPr lang="nl-NL" sz="2800" b="1" dirty="0"/>
              <a:t> Innovations, </a:t>
            </a:r>
            <a:r>
              <a:rPr lang="nl-NL" sz="2800" b="1" dirty="0" err="1"/>
              <a:t>and</a:t>
            </a:r>
            <a:r>
              <a:rPr lang="nl-NL" sz="2800" b="1" dirty="0"/>
              <a:t> </a:t>
            </a:r>
            <a:r>
              <a:rPr lang="nl-NL" sz="2800" b="1" dirty="0" err="1"/>
              <a:t>Innovation</a:t>
            </a:r>
            <a:r>
              <a:rPr lang="nl-NL" sz="2800" b="1" dirty="0"/>
              <a:t> </a:t>
            </a:r>
            <a:r>
              <a:rPr lang="nl-NL" sz="2800" b="1" dirty="0" err="1"/>
              <a:t>need</a:t>
            </a:r>
            <a:r>
              <a:rPr lang="nl-NL" sz="2800" b="1" dirty="0"/>
              <a:t> </a:t>
            </a:r>
            <a:r>
              <a:rPr lang="nl-NL" sz="2800" b="1" dirty="0" err="1"/>
              <a:t>Cities</a:t>
            </a:r>
            <a:endParaRPr lang="nl-NL" sz="2800" b="1" dirty="0"/>
          </a:p>
        </p:txBody>
      </p:sp>
    </p:spTree>
    <p:extLst>
      <p:ext uri="{BB962C8B-B14F-4D97-AF65-F5344CB8AC3E}">
        <p14:creationId xmlns:p14="http://schemas.microsoft.com/office/powerpoint/2010/main" val="899676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foto, vrouw, bord, teken&#10;&#10;Automatisch gegenereerde beschrijving">
            <a:extLst>
              <a:ext uri="{FF2B5EF4-FFF2-40B4-BE49-F238E27FC236}">
                <a16:creationId xmlns:a16="http://schemas.microsoft.com/office/drawing/2014/main" id="{E62ADD5F-3880-4F7A-AAE8-B03B2EBF8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2185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8D56849F-C6CC-40AC-8145-EC029F130452}"/>
              </a:ext>
            </a:extLst>
          </p:cNvPr>
          <p:cNvSpPr txBox="1"/>
          <p:nvPr/>
        </p:nvSpPr>
        <p:spPr>
          <a:xfrm>
            <a:off x="2016155" y="3044046"/>
            <a:ext cx="2823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/>
              <a:t>Wat is er nodig?</a:t>
            </a:r>
          </a:p>
        </p:txBody>
      </p:sp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6D4EABCF-3FF9-42F7-B55E-91D27D087C28}"/>
              </a:ext>
            </a:extLst>
          </p:cNvPr>
          <p:cNvSpPr/>
          <p:nvPr/>
        </p:nvSpPr>
        <p:spPr>
          <a:xfrm>
            <a:off x="1728155" y="3125656"/>
            <a:ext cx="576000" cy="360000"/>
          </a:xfrm>
          <a:prstGeom prst="roundRect">
            <a:avLst/>
          </a:prstGeom>
          <a:solidFill>
            <a:srgbClr val="022E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036486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e bronafbeelding bekijken">
            <a:extLst>
              <a:ext uri="{FF2B5EF4-FFF2-40B4-BE49-F238E27FC236}">
                <a16:creationId xmlns:a16="http://schemas.microsoft.com/office/drawing/2014/main" id="{A6D56F94-22CB-4E89-9619-1904DFC35D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7" t="14515" r="4343" b="13964"/>
          <a:stretch/>
        </p:blipFill>
        <p:spPr bwMode="auto">
          <a:xfrm>
            <a:off x="1741438" y="1555063"/>
            <a:ext cx="7705421" cy="488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3527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B2EC705F-DC1B-4D70-ACD6-90E347849CEE}"/>
              </a:ext>
            </a:extLst>
          </p:cNvPr>
          <p:cNvSpPr/>
          <p:nvPr/>
        </p:nvSpPr>
        <p:spPr>
          <a:xfrm>
            <a:off x="4939523" y="3125656"/>
            <a:ext cx="576000" cy="360000"/>
          </a:xfrm>
          <a:prstGeom prst="roundRect">
            <a:avLst/>
          </a:prstGeom>
          <a:solidFill>
            <a:srgbClr val="022E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b="1" dirty="0"/>
              <a:t>?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D16739A-3478-4FF6-95BD-E972D379B0A3}"/>
              </a:ext>
            </a:extLst>
          </p:cNvPr>
          <p:cNvSpPr txBox="1"/>
          <p:nvPr/>
        </p:nvSpPr>
        <p:spPr>
          <a:xfrm>
            <a:off x="1292973" y="2516056"/>
            <a:ext cx="954722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dirty="0"/>
              <a:t>Zet je microfoon uit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dirty="0"/>
              <a:t>Zie je dit symbool: </a:t>
            </a:r>
            <a:br>
              <a:rPr lang="nl-NL" sz="3200" dirty="0"/>
            </a:br>
            <a:r>
              <a:rPr lang="nl-NL" sz="3200" dirty="0"/>
              <a:t>Dit is een vraag of opdracht voor studenten</a:t>
            </a:r>
            <a:br>
              <a:rPr lang="nl-NL" sz="3200" dirty="0"/>
            </a:br>
            <a:r>
              <a:rPr lang="nl-NL" sz="3200" dirty="0"/>
              <a:t>Geef reactie of antwoord via de chatfunctie in Teams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dirty="0"/>
              <a:t>Discussie en vragen stellen ook via de chat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0E1E067B-92DC-400C-82E4-9EE07141FE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3 afspraken vooraf</a:t>
            </a:r>
          </a:p>
        </p:txBody>
      </p:sp>
    </p:spTree>
    <p:extLst>
      <p:ext uri="{BB962C8B-B14F-4D97-AF65-F5344CB8AC3E}">
        <p14:creationId xmlns:p14="http://schemas.microsoft.com/office/powerpoint/2010/main" val="4958598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8D56849F-C6CC-40AC-8145-EC029F130452}"/>
              </a:ext>
            </a:extLst>
          </p:cNvPr>
          <p:cNvSpPr txBox="1"/>
          <p:nvPr/>
        </p:nvSpPr>
        <p:spPr>
          <a:xfrm>
            <a:off x="2016155" y="3044046"/>
            <a:ext cx="54051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/>
              <a:t>Is ethiek voor iedereen hetzelfde?</a:t>
            </a:r>
          </a:p>
        </p:txBody>
      </p:sp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6D4EABCF-3FF9-42F7-B55E-91D27D087C28}"/>
              </a:ext>
            </a:extLst>
          </p:cNvPr>
          <p:cNvSpPr/>
          <p:nvPr/>
        </p:nvSpPr>
        <p:spPr>
          <a:xfrm>
            <a:off x="1728155" y="3125656"/>
            <a:ext cx="576000" cy="360000"/>
          </a:xfrm>
          <a:prstGeom prst="roundRect">
            <a:avLst/>
          </a:prstGeom>
          <a:solidFill>
            <a:srgbClr val="022E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711334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C5725B2D-0BB1-CE49-9E20-97791BB557FA}"/>
              </a:ext>
            </a:extLst>
          </p:cNvPr>
          <p:cNvCxnSpPr/>
          <p:nvPr/>
        </p:nvCxnSpPr>
        <p:spPr>
          <a:xfrm>
            <a:off x="6084354" y="4767135"/>
            <a:ext cx="0" cy="1224759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kstvak 3">
            <a:extLst>
              <a:ext uri="{FF2B5EF4-FFF2-40B4-BE49-F238E27FC236}">
                <a16:creationId xmlns:a16="http://schemas.microsoft.com/office/drawing/2014/main" id="{F7C7A179-424F-4372-B759-CB6056D74A8C}"/>
              </a:ext>
            </a:extLst>
          </p:cNvPr>
          <p:cNvSpPr txBox="1"/>
          <p:nvPr/>
        </p:nvSpPr>
        <p:spPr>
          <a:xfrm>
            <a:off x="6245514" y="4749514"/>
            <a:ext cx="5760000" cy="12600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>
              <a:tabLst>
                <a:tab pos="896938" algn="l"/>
              </a:tabLst>
            </a:pPr>
            <a:r>
              <a:rPr lang="nl-NL" sz="2200" b="1" dirty="0">
                <a:solidFill>
                  <a:schemeClr val="bg1"/>
                </a:solidFill>
              </a:rPr>
              <a:t>dvanderven@teamwalas.com</a:t>
            </a:r>
          </a:p>
          <a:p>
            <a:pPr algn="ctr">
              <a:tabLst>
                <a:tab pos="896938" algn="l"/>
              </a:tabLst>
            </a:pPr>
            <a:r>
              <a:rPr lang="nl-NL" sz="2200" b="1" dirty="0" err="1">
                <a:solidFill>
                  <a:schemeClr val="bg1"/>
                </a:solidFill>
              </a:rPr>
              <a:t>dirkvanderven</a:t>
            </a:r>
            <a:endParaRPr lang="nl-NL" sz="2200" b="1" dirty="0">
              <a:solidFill>
                <a:schemeClr val="bg1"/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73763DB6-19E4-42A0-8E4C-0F8ED4715347}"/>
              </a:ext>
            </a:extLst>
          </p:cNvPr>
          <p:cNvSpPr txBox="1"/>
          <p:nvPr/>
        </p:nvSpPr>
        <p:spPr>
          <a:xfrm>
            <a:off x="163193" y="4749514"/>
            <a:ext cx="5760000" cy="12600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>
              <a:tabLst>
                <a:tab pos="896938" algn="l"/>
              </a:tabLst>
            </a:pPr>
            <a:r>
              <a:rPr lang="nl-NL" sz="2200" b="1" dirty="0">
                <a:solidFill>
                  <a:schemeClr val="bg1"/>
                </a:solidFill>
              </a:rPr>
              <a:t>contact@teamwalas.com</a:t>
            </a:r>
          </a:p>
          <a:p>
            <a:pPr algn="ctr">
              <a:tabLst>
                <a:tab pos="896938" algn="l"/>
              </a:tabLst>
            </a:pPr>
            <a:r>
              <a:rPr lang="nl-NL" sz="2200" b="1" dirty="0">
                <a:solidFill>
                  <a:schemeClr val="bg1"/>
                </a:solidFill>
              </a:rPr>
              <a:t>EU: +31 45 206 00 00</a:t>
            </a:r>
          </a:p>
          <a:p>
            <a:pPr algn="ctr">
              <a:tabLst>
                <a:tab pos="896938" algn="l"/>
              </a:tabLst>
            </a:pPr>
            <a:r>
              <a:rPr lang="nl-NL" sz="2200" b="1" dirty="0">
                <a:solidFill>
                  <a:schemeClr val="bg1"/>
                </a:solidFill>
              </a:rPr>
              <a:t>CND: +1 604 681 29 71</a:t>
            </a:r>
          </a:p>
        </p:txBody>
      </p:sp>
    </p:spTree>
    <p:extLst>
      <p:ext uri="{BB962C8B-B14F-4D97-AF65-F5344CB8AC3E}">
        <p14:creationId xmlns:p14="http://schemas.microsoft.com/office/powerpoint/2010/main" val="1290863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e bronafbeelding bekijken">
            <a:extLst>
              <a:ext uri="{FF2B5EF4-FFF2-40B4-BE49-F238E27FC236}">
                <a16:creationId xmlns:a16="http://schemas.microsoft.com/office/drawing/2014/main" id="{0525654B-2B96-4BE2-B2A3-BD2193A13C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"/>
          <a:stretch/>
        </p:blipFill>
        <p:spPr bwMode="auto">
          <a:xfrm>
            <a:off x="0" y="1479349"/>
            <a:ext cx="12192000" cy="495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ED916FB-1C3C-402C-A7AF-3BBAF75D0E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Economische ontwikkeling sinds ‘60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8D56849F-C6CC-40AC-8145-EC029F130452}"/>
              </a:ext>
            </a:extLst>
          </p:cNvPr>
          <p:cNvSpPr txBox="1"/>
          <p:nvPr/>
        </p:nvSpPr>
        <p:spPr>
          <a:xfrm>
            <a:off x="1065829" y="1951108"/>
            <a:ext cx="7964553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Sinds 1</a:t>
            </a:r>
            <a:r>
              <a:rPr lang="nl-NL" sz="2000" baseline="30000" dirty="0"/>
              <a:t>e</a:t>
            </a:r>
            <a:r>
              <a:rPr lang="nl-NL" sz="2000" dirty="0"/>
              <a:t> industriële revolutie enorme groei wereld populatie</a:t>
            </a:r>
            <a:br>
              <a:rPr lang="nl-NL" sz="2000" dirty="0"/>
            </a:br>
            <a:endParaRPr lang="nl-NL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Vanaf jaren ‘60 veel VN ontwikkelingshulp gericht op sociale inclusiviteit</a:t>
            </a:r>
          </a:p>
          <a:p>
            <a:pPr marL="742950" lvl="1" indent="-285750">
              <a:buFont typeface="Arial" panose="020B0604020202020204" pitchFamily="34" charset="0"/>
              <a:buChar char="•"/>
              <a:tabLst>
                <a:tab pos="5019675" algn="l"/>
              </a:tabLst>
            </a:pPr>
            <a:r>
              <a:rPr lang="nl-NL" sz="2000" dirty="0"/>
              <a:t>overlevingskansen baby’s	</a:t>
            </a:r>
            <a:r>
              <a:rPr lang="nl-NL" sz="2000" dirty="0">
                <a:sym typeface="Wingdings" panose="05000000000000000000" pitchFamily="2" charset="2"/>
              </a:rPr>
              <a:t></a:t>
            </a:r>
          </a:p>
          <a:p>
            <a:pPr marL="742950" lvl="1" indent="-285750">
              <a:buFont typeface="Arial" panose="020B0604020202020204" pitchFamily="34" charset="0"/>
              <a:buChar char="•"/>
              <a:tabLst>
                <a:tab pos="5019675" algn="l"/>
              </a:tabLst>
            </a:pPr>
            <a:r>
              <a:rPr lang="nl-NL" sz="2000" dirty="0">
                <a:sym typeface="Wingdings" panose="05000000000000000000" pitchFamily="2" charset="2"/>
              </a:rPr>
              <a:t>kinderarbeid voor noodzakelijk inkomen	</a:t>
            </a:r>
          </a:p>
          <a:p>
            <a:pPr marL="742950" lvl="1" indent="-285750">
              <a:buFont typeface="Arial" panose="020B0604020202020204" pitchFamily="34" charset="0"/>
              <a:buChar char="•"/>
              <a:tabLst>
                <a:tab pos="5019675" algn="l"/>
              </a:tabLst>
            </a:pPr>
            <a:r>
              <a:rPr lang="nl-NL" sz="2000" dirty="0">
                <a:sym typeface="Wingdings" panose="05000000000000000000" pitchFamily="2" charset="2"/>
              </a:rPr>
              <a:t>vrouwen toegang tot onderwijs + arbeid	</a:t>
            </a:r>
          </a:p>
          <a:p>
            <a:pPr marL="742950" lvl="1" indent="-285750">
              <a:buFont typeface="Arial" panose="020B0604020202020204" pitchFamily="34" charset="0"/>
              <a:buChar char="•"/>
              <a:tabLst>
                <a:tab pos="5019675" algn="l"/>
              </a:tabLst>
            </a:pPr>
            <a:r>
              <a:rPr lang="nl-NL" sz="2000" dirty="0">
                <a:sym typeface="Wingdings" panose="05000000000000000000" pitchFamily="2" charset="2"/>
              </a:rPr>
              <a:t>toegang tot gezinsplanning	</a:t>
            </a:r>
            <a:br>
              <a:rPr lang="nl-NL" sz="2000" dirty="0">
                <a:sym typeface="Wingdings" panose="05000000000000000000" pitchFamily="2" charset="2"/>
              </a:rPr>
            </a:br>
            <a:endParaRPr lang="nl-NL" sz="200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  <a:tabLst>
                <a:tab pos="5019675" algn="l"/>
              </a:tabLst>
            </a:pPr>
            <a:r>
              <a:rPr lang="nl-NL" sz="2000" dirty="0">
                <a:sym typeface="Wingdings" panose="05000000000000000000" pitchFamily="2" charset="2"/>
              </a:rPr>
              <a:t>Resultaat = (betrekkelijke) welvaart en welzijn</a:t>
            </a:r>
          </a:p>
          <a:p>
            <a:pPr marL="742950" lvl="1" indent="-285750">
              <a:buFont typeface="Arial" panose="020B0604020202020204" pitchFamily="34" charset="0"/>
              <a:buChar char="•"/>
              <a:tabLst>
                <a:tab pos="5019675" algn="l"/>
              </a:tabLst>
            </a:pPr>
            <a:r>
              <a:rPr lang="nl-NL" sz="2000" dirty="0"/>
              <a:t>inkomen per persoon	</a:t>
            </a:r>
            <a:r>
              <a:rPr lang="nl-NL" sz="2000" dirty="0">
                <a:sym typeface="Wingdings" panose="05000000000000000000" pitchFamily="2" charset="2"/>
              </a:rPr>
              <a:t></a:t>
            </a:r>
          </a:p>
          <a:p>
            <a:pPr marL="742950" lvl="1" indent="-285750">
              <a:buFont typeface="Arial" panose="020B0604020202020204" pitchFamily="34" charset="0"/>
              <a:buChar char="•"/>
              <a:tabLst>
                <a:tab pos="5019675" algn="l"/>
              </a:tabLst>
            </a:pPr>
            <a:r>
              <a:rPr lang="nl-NL" sz="2000" dirty="0">
                <a:sym typeface="Wingdings" panose="05000000000000000000" pitchFamily="2" charset="2"/>
              </a:rPr>
              <a:t>baby's per vrouw	</a:t>
            </a:r>
          </a:p>
          <a:p>
            <a:pPr marL="742950" lvl="1" indent="-285750">
              <a:buFont typeface="Arial" panose="020B0604020202020204" pitchFamily="34" charset="0"/>
              <a:buChar char="•"/>
              <a:tabLst>
                <a:tab pos="5019675" algn="l"/>
              </a:tabLst>
            </a:pPr>
            <a:r>
              <a:rPr lang="nl-NL" sz="2000" dirty="0">
                <a:sym typeface="Wingdings" panose="05000000000000000000" pitchFamily="2" charset="2"/>
              </a:rPr>
              <a:t>kinderen 0-15	 </a:t>
            </a:r>
          </a:p>
          <a:p>
            <a:pPr marL="742950" lvl="1" indent="-285750">
              <a:buFont typeface="Arial" panose="020B0604020202020204" pitchFamily="34" charset="0"/>
              <a:buChar char="•"/>
              <a:tabLst>
                <a:tab pos="5019675" algn="l"/>
              </a:tabLst>
            </a:pPr>
            <a:r>
              <a:rPr lang="nl-NL" sz="2000" dirty="0"/>
              <a:t>groei wereldbevolking	</a:t>
            </a:r>
            <a:r>
              <a:rPr lang="nl-NL" sz="2000" dirty="0">
                <a:sym typeface="Wingdings" panose="05000000000000000000" pitchFamily="2" charset="2"/>
              </a:rPr>
              <a:t> </a:t>
            </a: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4238158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8D56849F-C6CC-40AC-8145-EC029F130452}"/>
              </a:ext>
            </a:extLst>
          </p:cNvPr>
          <p:cNvSpPr txBox="1"/>
          <p:nvPr/>
        </p:nvSpPr>
        <p:spPr>
          <a:xfrm>
            <a:off x="2016155" y="3044046"/>
            <a:ext cx="7188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/>
              <a:t>Maar waar komt economische groei vandaan?</a:t>
            </a:r>
          </a:p>
        </p:txBody>
      </p:sp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6D4EABCF-3FF9-42F7-B55E-91D27D087C28}"/>
              </a:ext>
            </a:extLst>
          </p:cNvPr>
          <p:cNvSpPr/>
          <p:nvPr/>
        </p:nvSpPr>
        <p:spPr>
          <a:xfrm>
            <a:off x="1728155" y="3125656"/>
            <a:ext cx="576000" cy="360000"/>
          </a:xfrm>
          <a:prstGeom prst="roundRect">
            <a:avLst/>
          </a:prstGeom>
          <a:solidFill>
            <a:srgbClr val="022E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96791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8D56849F-C6CC-40AC-8145-EC029F130452}"/>
              </a:ext>
            </a:extLst>
          </p:cNvPr>
          <p:cNvSpPr txBox="1"/>
          <p:nvPr/>
        </p:nvSpPr>
        <p:spPr>
          <a:xfrm>
            <a:off x="2016155" y="3044046"/>
            <a:ext cx="66484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/>
              <a:t>En hoeveel economische groei is er nodig?</a:t>
            </a:r>
          </a:p>
        </p:txBody>
      </p:sp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6D4EABCF-3FF9-42F7-B55E-91D27D087C28}"/>
              </a:ext>
            </a:extLst>
          </p:cNvPr>
          <p:cNvSpPr/>
          <p:nvPr/>
        </p:nvSpPr>
        <p:spPr>
          <a:xfrm>
            <a:off x="1728155" y="3125656"/>
            <a:ext cx="576000" cy="360000"/>
          </a:xfrm>
          <a:prstGeom prst="roundRect">
            <a:avLst/>
          </a:prstGeom>
          <a:solidFill>
            <a:srgbClr val="022E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29394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B706393-C272-4115-B65D-2E7695B18A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Ook 2 x verdubbeling van dit:</a:t>
            </a:r>
          </a:p>
        </p:txBody>
      </p:sp>
      <p:pic>
        <p:nvPicPr>
          <p:cNvPr id="4098" name="Picture 2" descr="De bronafbeelding bekijken">
            <a:extLst>
              <a:ext uri="{FF2B5EF4-FFF2-40B4-BE49-F238E27FC236}">
                <a16:creationId xmlns:a16="http://schemas.microsoft.com/office/drawing/2014/main" id="{B1641631-2789-4E40-B43C-878439DAE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90996"/>
            <a:ext cx="12192000" cy="49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3420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8D56849F-C6CC-40AC-8145-EC029F130452}"/>
              </a:ext>
            </a:extLst>
          </p:cNvPr>
          <p:cNvSpPr txBox="1"/>
          <p:nvPr/>
        </p:nvSpPr>
        <p:spPr>
          <a:xfrm>
            <a:off x="2016155" y="3044046"/>
            <a:ext cx="86253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/>
              <a:t>Hoe groot is de ecologische impact van dergelijke groei?</a:t>
            </a:r>
          </a:p>
        </p:txBody>
      </p:sp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6D4EABCF-3FF9-42F7-B55E-91D27D087C28}"/>
              </a:ext>
            </a:extLst>
          </p:cNvPr>
          <p:cNvSpPr/>
          <p:nvPr/>
        </p:nvSpPr>
        <p:spPr>
          <a:xfrm>
            <a:off x="1728155" y="3125656"/>
            <a:ext cx="576000" cy="360000"/>
          </a:xfrm>
          <a:prstGeom prst="roundRect">
            <a:avLst/>
          </a:prstGeom>
          <a:solidFill>
            <a:srgbClr val="022E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b="1" dirty="0"/>
              <a:t>?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3F93D268-90AE-4CC0-9D98-7B5ECC601B51}"/>
              </a:ext>
            </a:extLst>
          </p:cNvPr>
          <p:cNvSpPr txBox="1"/>
          <p:nvPr/>
        </p:nvSpPr>
        <p:spPr>
          <a:xfrm>
            <a:off x="2016155" y="3658524"/>
            <a:ext cx="43123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/>
              <a:t>Kan onze planeet dat aan?</a:t>
            </a:r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7AD1F701-9FEB-4A73-97B7-BD371A6B3785}"/>
              </a:ext>
            </a:extLst>
          </p:cNvPr>
          <p:cNvSpPr/>
          <p:nvPr/>
        </p:nvSpPr>
        <p:spPr>
          <a:xfrm>
            <a:off x="1728155" y="3740134"/>
            <a:ext cx="576000" cy="360000"/>
          </a:xfrm>
          <a:prstGeom prst="roundRect">
            <a:avLst/>
          </a:prstGeom>
          <a:solidFill>
            <a:srgbClr val="022E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32208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7FD79A7-F88B-4A11-8A14-ABEDAE23D2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De 17 </a:t>
            </a:r>
            <a:r>
              <a:rPr lang="nl-NL" dirty="0" err="1"/>
              <a:t>SDG’s</a:t>
            </a:r>
            <a:endParaRPr lang="nl-NL" dirty="0"/>
          </a:p>
        </p:txBody>
      </p:sp>
      <p:pic>
        <p:nvPicPr>
          <p:cNvPr id="9220" name="Picture 4" descr="De bronafbeelding bekijken">
            <a:extLst>
              <a:ext uri="{FF2B5EF4-FFF2-40B4-BE49-F238E27FC236}">
                <a16:creationId xmlns:a16="http://schemas.microsoft.com/office/drawing/2014/main" id="{2E6ABFD0-1244-444D-A20B-A0975D4B2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653" y="1511832"/>
            <a:ext cx="9616695" cy="48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298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8D56849F-C6CC-40AC-8145-EC029F130452}"/>
              </a:ext>
            </a:extLst>
          </p:cNvPr>
          <p:cNvSpPr txBox="1"/>
          <p:nvPr/>
        </p:nvSpPr>
        <p:spPr>
          <a:xfrm>
            <a:off x="2016155" y="3044046"/>
            <a:ext cx="64320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/>
              <a:t>Waarom nog geen echte mondiale actie?</a:t>
            </a:r>
          </a:p>
        </p:txBody>
      </p:sp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6D4EABCF-3FF9-42F7-B55E-91D27D087C28}"/>
              </a:ext>
            </a:extLst>
          </p:cNvPr>
          <p:cNvSpPr/>
          <p:nvPr/>
        </p:nvSpPr>
        <p:spPr>
          <a:xfrm>
            <a:off x="1728155" y="3125656"/>
            <a:ext cx="576000" cy="360000"/>
          </a:xfrm>
          <a:prstGeom prst="roundRect">
            <a:avLst/>
          </a:prstGeom>
          <a:solidFill>
            <a:srgbClr val="022E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39991276"/>
      </p:ext>
    </p:extLst>
  </p:cSld>
  <p:clrMapOvr>
    <a:masterClrMapping/>
  </p:clrMapOvr>
</p:sld>
</file>

<file path=ppt/theme/theme1.xml><?xml version="1.0" encoding="utf-8"?>
<a:theme xmlns:a="http://schemas.openxmlformats.org/drawingml/2006/main" name="Leeg bla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ussenbla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Eind slides logo'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ind slides UR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82E0B02A318E459AD716AC786DE572" ma:contentTypeVersion="12" ma:contentTypeDescription="Een nieuw document maken." ma:contentTypeScope="" ma:versionID="1dc84fb11a9be35ac09a1ae920ea7357">
  <xsd:schema xmlns:xsd="http://www.w3.org/2001/XMLSchema" xmlns:xs="http://www.w3.org/2001/XMLSchema" xmlns:p="http://schemas.microsoft.com/office/2006/metadata/properties" xmlns:ns2="34354c1b-6b8c-435b-ad50-990538c19557" xmlns:ns3="47a28104-336f-447d-946e-e305ac2bcd47" targetNamespace="http://schemas.microsoft.com/office/2006/metadata/properties" ma:root="true" ma:fieldsID="85fd8f0e804736af8b3f71c277445723" ns2:_="" ns3:_="">
    <xsd:import namespace="34354c1b-6b8c-435b-ad50-990538c19557"/>
    <xsd:import namespace="47a28104-336f-447d-946e-e305ac2bcd4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354c1b-6b8c-435b-ad50-990538c195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a28104-336f-447d-946e-e305ac2bcd4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8149A99-5725-45C8-90F4-6A0C74892F00}"/>
</file>

<file path=customXml/itemProps2.xml><?xml version="1.0" encoding="utf-8"?>
<ds:datastoreItem xmlns:ds="http://schemas.openxmlformats.org/officeDocument/2006/customXml" ds:itemID="{C48FC059-14E4-4F23-86BF-F8B8CB6F78C3}"/>
</file>

<file path=customXml/itemProps3.xml><?xml version="1.0" encoding="utf-8"?>
<ds:datastoreItem xmlns:ds="http://schemas.openxmlformats.org/officeDocument/2006/customXml" ds:itemID="{88552B97-C25C-4D78-B9EC-7F885F787E53}"/>
</file>

<file path=docProps/app.xml><?xml version="1.0" encoding="utf-8"?>
<Properties xmlns="http://schemas.openxmlformats.org/officeDocument/2006/extended-properties" xmlns:vt="http://schemas.openxmlformats.org/officeDocument/2006/docPropsVTypes">
  <TotalTime>1332</TotalTime>
  <Words>187</Words>
  <Application>Microsoft Office PowerPoint</Application>
  <PresentationFormat>Breedbeeld</PresentationFormat>
  <Paragraphs>59</Paragraphs>
  <Slides>21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5</vt:i4>
      </vt:variant>
      <vt:variant>
        <vt:lpstr>Diatitels</vt:lpstr>
      </vt:variant>
      <vt:variant>
        <vt:i4>21</vt:i4>
      </vt:variant>
    </vt:vector>
  </HeadingPairs>
  <TitlesOfParts>
    <vt:vector size="28" baseType="lpstr">
      <vt:lpstr>Arial</vt:lpstr>
      <vt:lpstr>Calibri</vt:lpstr>
      <vt:lpstr>Leeg blad</vt:lpstr>
      <vt:lpstr>Content slides</vt:lpstr>
      <vt:lpstr>Tussenblad</vt:lpstr>
      <vt:lpstr>Eind slides logo's</vt:lpstr>
      <vt:lpstr>Eind slides URL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Dirk van der Ven</dc:creator>
  <cp:lastModifiedBy>Dirk van der Ven</cp:lastModifiedBy>
  <cp:revision>18</cp:revision>
  <dcterms:created xsi:type="dcterms:W3CDTF">2020-03-18T10:26:49Z</dcterms:created>
  <dcterms:modified xsi:type="dcterms:W3CDTF">2020-03-19T08:38:51Z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0x0101006882E0B02A318E459AD716AC786DE572</vt:lpwstr>
  </property>
</Properties>
</file>